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sldIdLst>
    <p:sldId id="256" r:id="rId3"/>
    <p:sldId id="295" r:id="rId4"/>
    <p:sldId id="294" r:id="rId5"/>
    <p:sldId id="290" r:id="rId6"/>
    <p:sldId id="257" r:id="rId7"/>
    <p:sldId id="258" r:id="rId8"/>
    <p:sldId id="263" r:id="rId9"/>
    <p:sldId id="301" r:id="rId10"/>
    <p:sldId id="264" r:id="rId11"/>
    <p:sldId id="302" r:id="rId12"/>
    <p:sldId id="303" r:id="rId13"/>
    <p:sldId id="308" r:id="rId14"/>
    <p:sldId id="304" r:id="rId15"/>
    <p:sldId id="305" r:id="rId16"/>
    <p:sldId id="306" r:id="rId17"/>
    <p:sldId id="293" r:id="rId18"/>
    <p:sldId id="3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k.com/wall-169385187_48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717032"/>
            <a:ext cx="7776864" cy="25922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Будь в теме! »</a:t>
            </a:r>
          </a:p>
          <a:p>
            <a:pPr marL="4572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с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оциальная практика работы с подростками категории «группы риска»</a:t>
            </a:r>
          </a:p>
          <a:p>
            <a:pPr marL="45720" indent="0" algn="ctr">
              <a:buNone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с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оветник директора по воспитанию Кобзева О.И.</a:t>
            </a:r>
          </a:p>
          <a:p>
            <a:pPr marL="45720" indent="0" algn="ctr"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6084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средняя общеобразовательная школа № 2 </a:t>
            </a:r>
            <a:r>
              <a:rPr lang="ru-RU" sz="2000" b="1" dirty="0" err="1" smtClean="0">
                <a:solidFill>
                  <a:schemeClr val="tx1"/>
                </a:solidFill>
              </a:rPr>
              <a:t>р.п</a:t>
            </a:r>
            <a:r>
              <a:rPr lang="ru-RU" sz="2000" b="1" dirty="0" smtClean="0">
                <a:solidFill>
                  <a:schemeClr val="tx1"/>
                </a:solidFill>
              </a:rPr>
              <a:t>. Башмаково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Башмаковского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 Пензенской области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356992"/>
            <a:ext cx="7488832" cy="2664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Участие в круглом столе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« Диалог с героем».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Обучающиеся ( в том числе 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подучётные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приняли участие в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беседе с земляком, участником СВО – Павлом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Блиновым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400" dirty="0"/>
              <a:t> </a:t>
            </a:r>
            <a:r>
              <a:rPr lang="ru-RU" dirty="0"/>
              <a:t>создание </a:t>
            </a:r>
            <a:r>
              <a:rPr lang="ru-RU" dirty="0" smtClean="0"/>
              <a:t>диалога поколений</a:t>
            </a:r>
            <a:r>
              <a:rPr lang="ru-RU" dirty="0"/>
              <a:t>, формирование патриотизма, желания воспитать в себе лучшие </a:t>
            </a:r>
            <a:r>
              <a:rPr lang="ru-RU" dirty="0" smtClean="0"/>
              <a:t>качества, развитие </a:t>
            </a:r>
            <a:r>
              <a:rPr lang="ru-RU" dirty="0"/>
              <a:t>стремления выполнять важную роль в социуме. </a:t>
            </a:r>
          </a:p>
          <a:p>
            <a:r>
              <a:rPr lang="en-US" dirty="0"/>
              <a:t>https://vk.com/wall-169385187_4790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6135"/>
            <a:ext cx="2454300" cy="18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1075"/>
            <a:ext cx="2351584" cy="1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8659"/>
            <a:ext cx="2207568" cy="16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8296" y="4199880"/>
            <a:ext cx="7488832" cy="2181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/>
                </a:solidFill>
              </a:rPr>
              <a:t>Воспитание подростков в формате сотрудничества с субъектами школы и </a:t>
            </a:r>
            <a:r>
              <a:rPr lang="ru-RU" sz="2000" dirty="0" smtClean="0">
                <a:solidFill>
                  <a:schemeClr val="tx2"/>
                </a:solidFill>
              </a:rPr>
              <a:t>поселкового </a:t>
            </a:r>
            <a:r>
              <a:rPr lang="ru-RU" sz="2000" dirty="0">
                <a:solidFill>
                  <a:schemeClr val="tx2"/>
                </a:solidFill>
              </a:rPr>
              <a:t>социума.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Ключевая идея: </a:t>
            </a:r>
            <a:r>
              <a:rPr lang="ru-RU" sz="2000" dirty="0">
                <a:solidFill>
                  <a:schemeClr val="tx2"/>
                </a:solidFill>
              </a:rPr>
              <a:t>Формирование гармоничной картины мира через </a:t>
            </a:r>
            <a:r>
              <a:rPr lang="ru-RU" sz="2000" dirty="0" smtClean="0">
                <a:solidFill>
                  <a:schemeClr val="tx2"/>
                </a:solidFill>
              </a:rPr>
              <a:t>полезные встречи </a:t>
            </a:r>
            <a:r>
              <a:rPr lang="ru-RU" sz="2000" dirty="0">
                <a:solidFill>
                  <a:schemeClr val="tx2"/>
                </a:solidFill>
              </a:rPr>
              <a:t>и диалоги, выход за рамки однообразного общения.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https://vk.com/wall-169385187_5304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340769"/>
            <a:ext cx="3362523" cy="252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2712" y="1412775"/>
            <a:ext cx="3744416" cy="2457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Встреча подростков с сотрудниками МЧС.</a:t>
            </a:r>
          </a:p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 err="1"/>
              <a:t>профориентационная</a:t>
            </a:r>
            <a:r>
              <a:rPr lang="ru-RU" dirty="0"/>
              <a:t> площадка, </a:t>
            </a:r>
            <a:r>
              <a:rPr lang="ru-RU" dirty="0" smtClean="0"/>
              <a:t>которая нацеливает </a:t>
            </a:r>
            <a:r>
              <a:rPr lang="ru-RU" dirty="0"/>
              <a:t>на выбор профессии, позволяет</a:t>
            </a:r>
          </a:p>
          <a:p>
            <a:r>
              <a:rPr lang="ru-RU" dirty="0"/>
              <a:t>проанализировать свой внутренний потенциал</a:t>
            </a:r>
          </a:p>
        </p:txBody>
      </p:sp>
    </p:spTree>
    <p:extLst>
      <p:ext uri="{BB962C8B-B14F-4D97-AF65-F5344CB8AC3E}">
        <p14:creationId xmlns:p14="http://schemas.microsoft.com/office/powerpoint/2010/main" val="40198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8296" y="4199880"/>
            <a:ext cx="7488832" cy="2181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Ключевая </a:t>
            </a:r>
            <a:r>
              <a:rPr lang="ru-RU" sz="2000" b="1" dirty="0">
                <a:solidFill>
                  <a:srgbClr val="FF0000"/>
                </a:solidFill>
              </a:rPr>
              <a:t>идея: </a:t>
            </a:r>
            <a:r>
              <a:rPr lang="ru-RU" sz="2000" dirty="0" smtClean="0">
                <a:solidFill>
                  <a:schemeClr val="tx2"/>
                </a:solidFill>
              </a:rPr>
              <a:t>Получение информации от выпускников школы о том, где можно получить востребованные специальности, найти своё профессиональное призвание. Повышение мотивации к улучшению своих учебных результатов, ориентир на предметы для сдачи экзаменов.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2712" y="1412775"/>
            <a:ext cx="3744416" cy="2457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«Равный- равному».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организация диалоговой площадки с выпускниками школы, которые рассказывают о возможностях учебных заведений региона.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2254696" cy="267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8296" y="4199880"/>
            <a:ext cx="7488832" cy="2325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Ключевая </a:t>
            </a:r>
            <a:r>
              <a:rPr lang="ru-RU" sz="2000" b="1" dirty="0">
                <a:solidFill>
                  <a:srgbClr val="FF0000"/>
                </a:solidFill>
              </a:rPr>
              <a:t>идея: </a:t>
            </a:r>
            <a:r>
              <a:rPr lang="ru-RU" dirty="0" smtClean="0">
                <a:solidFill>
                  <a:schemeClr val="tx2"/>
                </a:solidFill>
              </a:rPr>
              <a:t>Общение советника директора по воспитанию с родителями в режиме офлайн помогает определить основные векторы взаимодействия, разработать алгоритм шагов по профилактике противоправных действий со стороны несовершеннолетних, оказать консультативную помощь с привлечением специалистов школьных служб.</a:t>
            </a:r>
          </a:p>
          <a:p>
            <a:r>
              <a:rPr lang="en-US" dirty="0">
                <a:solidFill>
                  <a:schemeClr val="tx2"/>
                </a:solidFill>
              </a:rPr>
              <a:t>https://vk.com/wall-169385187_5372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2712" y="1412775"/>
            <a:ext cx="3744416" cy="2457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Встречи с родителями.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Выработка траектории сотрудничества и взаимодействия по основным вопросам воспитания.</a:t>
            </a:r>
          </a:p>
          <a:p>
            <a:r>
              <a:rPr lang="ru-RU" dirty="0">
                <a:solidFill>
                  <a:schemeClr val="tx2"/>
                </a:solidFill>
              </a:rPr>
              <a:t>Оказание помощи родителям, налаживание партнёрских отношений.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412775"/>
            <a:ext cx="3380606" cy="253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3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8296" y="4199880"/>
            <a:ext cx="7488832" cy="2109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Ключевая идея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>
                <a:solidFill>
                  <a:schemeClr val="tx2"/>
                </a:solidFill>
              </a:rPr>
              <a:t> Налаживание 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взаимодействия в режиме офлайн, отвлечение от чрезмерного и </a:t>
            </a:r>
            <a:r>
              <a:rPr lang="ru-RU" sz="2000" dirty="0" smtClean="0">
                <a:solidFill>
                  <a:schemeClr val="tx2"/>
                </a:solidFill>
              </a:rPr>
              <a:t>нередко негативного </a:t>
            </a:r>
            <a:r>
              <a:rPr lang="ru-RU" sz="2000" dirty="0">
                <a:solidFill>
                  <a:schemeClr val="tx2"/>
                </a:solidFill>
              </a:rPr>
              <a:t>общения в сети интернет. Развитие умения взаимодействовать в</a:t>
            </a:r>
          </a:p>
          <a:p>
            <a:r>
              <a:rPr lang="ru-RU" sz="2000" dirty="0">
                <a:solidFill>
                  <a:schemeClr val="tx2"/>
                </a:solidFill>
              </a:rPr>
              <a:t>команде, повышение мотивации к ведению ЗОЖ.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2712" y="1412775"/>
            <a:ext cx="3744416" cy="2457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Спорт – норма жизни.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>
                <a:solidFill>
                  <a:schemeClr val="tx2"/>
                </a:solidFill>
              </a:rPr>
              <a:t>организация альтернативного досуга подростков 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dirty="0">
                <a:solidFill>
                  <a:schemeClr val="tx2"/>
                </a:solidFill>
              </a:rPr>
              <a:t>https://vk.com/wall-169385187_4948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485250"/>
            <a:ext cx="3463683" cy="23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6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108" y="3635637"/>
            <a:ext cx="7488832" cy="3222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Участие в акциях 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«Своих не бросаем!» и «Письмо солдату»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Ключевая </a:t>
            </a:r>
            <a:r>
              <a:rPr lang="ru-RU" sz="2000" b="1" dirty="0">
                <a:solidFill>
                  <a:srgbClr val="FF0000"/>
                </a:solidFill>
              </a:rPr>
              <a:t>идея: </a:t>
            </a:r>
            <a:r>
              <a:rPr lang="ru-RU" sz="1600" dirty="0">
                <a:solidFill>
                  <a:schemeClr val="tx2"/>
                </a:solidFill>
              </a:rPr>
              <a:t>Вовлечение подростков, в том числе и «</a:t>
            </a:r>
            <a:r>
              <a:rPr lang="ru-RU" sz="1600" dirty="0" smtClean="0">
                <a:solidFill>
                  <a:schemeClr val="tx2"/>
                </a:solidFill>
              </a:rPr>
              <a:t>группы риска</a:t>
            </a:r>
            <a:r>
              <a:rPr lang="ru-RU" sz="1600" dirty="0">
                <a:solidFill>
                  <a:schemeClr val="tx2"/>
                </a:solidFill>
              </a:rPr>
              <a:t>» в региональные и Всероссийские социальные</a:t>
            </a:r>
          </a:p>
          <a:p>
            <a:r>
              <a:rPr lang="ru-RU" sz="1600" dirty="0">
                <a:solidFill>
                  <a:schemeClr val="tx2"/>
                </a:solidFill>
              </a:rPr>
              <a:t>инициативы. Воспитание чувства патриотизма, любви</a:t>
            </a:r>
          </a:p>
          <a:p>
            <a:r>
              <a:rPr lang="ru-RU" sz="1600" dirty="0">
                <a:solidFill>
                  <a:schemeClr val="tx2"/>
                </a:solidFill>
              </a:rPr>
              <a:t>к своей Родине, идентификация себя в большом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важном деле государственного масштаба. 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chemeClr val="tx2"/>
                </a:solidFill>
                <a:hlinkClick r:id="rId2"/>
              </a:rPr>
              <a:t>vk.com/wall-169385187_4887</a:t>
            </a:r>
            <a:r>
              <a:rPr lang="ru-RU" sz="1600" dirty="0" smtClean="0">
                <a:solidFill>
                  <a:schemeClr val="tx2"/>
                </a:solidFill>
              </a:rPr>
              <a:t>   </a:t>
            </a:r>
            <a:r>
              <a:rPr lang="en-US" sz="1600" dirty="0">
                <a:solidFill>
                  <a:schemeClr val="tx2"/>
                </a:solidFill>
              </a:rPr>
              <a:t>https://vk.com/wall-169385187_4671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152552" cy="23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3247"/>
            <a:ext cx="1737257" cy="23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75" y="1294813"/>
            <a:ext cx="1755617" cy="234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056784" cy="446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Информация о всех событиях, которые проходят в нашей школе регулярно размещается на официальном сайте образовательного учреждения: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https://site-2764.siteedu.ru/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Наша новостная лента в группе школы в </a:t>
            </a:r>
            <a:r>
              <a:rPr lang="ru-RU" sz="2400" dirty="0" err="1" smtClean="0">
                <a:solidFill>
                  <a:schemeClr val="tx1"/>
                </a:solidFill>
              </a:rPr>
              <a:t>ВКонтакте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https://vk.com/club169385187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9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8" y="479103"/>
            <a:ext cx="2805881" cy="280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764704"/>
            <a:ext cx="4968552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Базовая </a:t>
            </a:r>
            <a:r>
              <a:rPr lang="ru-RU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идея: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Оказание помощи подростку в расширении  зоны своих значимых дел.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Повышение самооценки через участие в различных инициативах.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Рост личностного потенциала будет всякий раз проявляться  за счёт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индивидуальных, или коллективных практических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дел. 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218" y="3429000"/>
            <a:ext cx="7982222" cy="3024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Импульсы </a:t>
            </a:r>
            <a:r>
              <a:rPr lang="ru-RU" b="1" smtClean="0">
                <a:solidFill>
                  <a:srgbClr val="FF0000"/>
                </a:solidFill>
              </a:rPr>
              <a:t>для внедрения  </a:t>
            </a:r>
            <a:r>
              <a:rPr lang="ru-RU" b="1" dirty="0" smtClean="0">
                <a:solidFill>
                  <a:srgbClr val="FF0000"/>
                </a:solidFill>
              </a:rPr>
              <a:t>социальной практики: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Из опыта: Если подростки не вовлечены в социальное взаимодействие, мотивация к личностному росту статична.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Оценивание только через учебные показатели не даёт объективной картины возможностей «трудного» подростка.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Мотивация при участии в практике: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Общение несовершеннолетних  в гибком социальном контексте; рост потребности взаимодействия.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Формат практики предлагает широкий спектр социальных ролей.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7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453650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 реализации: </a:t>
            </a:r>
            <a:r>
              <a:rPr lang="ru-RU" dirty="0" smtClean="0">
                <a:solidFill>
                  <a:srgbClr val="FF0000"/>
                </a:solidFill>
              </a:rPr>
              <a:t>практический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 реализации</a:t>
            </a:r>
            <a:r>
              <a:rPr lang="ru-RU" dirty="0" smtClean="0"/>
              <a:t>: долгосрочный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560840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Цель </a:t>
            </a:r>
            <a:r>
              <a:rPr lang="ru-RU" b="1" dirty="0" smtClean="0">
                <a:solidFill>
                  <a:srgbClr val="FF0000"/>
                </a:solidFill>
              </a:rPr>
              <a:t>практики: </a:t>
            </a:r>
            <a:r>
              <a:rPr lang="ru-RU" dirty="0"/>
              <a:t>формирование у обучающихся потребности </a:t>
            </a:r>
          </a:p>
          <a:p>
            <a:r>
              <a:rPr lang="ru-RU" dirty="0"/>
              <a:t>проявлять себя, приобретение опыта коммуникации,</a:t>
            </a:r>
          </a:p>
          <a:p>
            <a:r>
              <a:rPr lang="ru-RU" dirty="0"/>
              <a:t>повышение мотивации участвовать в социальных  </a:t>
            </a:r>
          </a:p>
          <a:p>
            <a:r>
              <a:rPr lang="ru-RU" dirty="0"/>
              <a:t>инициативах, транслирование своих умений и способностей.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140968"/>
            <a:ext cx="7560840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Задачи </a:t>
            </a:r>
            <a:r>
              <a:rPr lang="ru-RU" b="1" dirty="0" smtClean="0">
                <a:solidFill>
                  <a:srgbClr val="FF0000"/>
                </a:solidFill>
              </a:rPr>
              <a:t>практики: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Вовлечь обучающихся «группы риска» в полезную деятельность;</a:t>
            </a:r>
          </a:p>
          <a:p>
            <a:r>
              <a:rPr lang="ru-RU" dirty="0"/>
              <a:t>Развивать практику, направленную на повышение социальной роли </a:t>
            </a:r>
            <a:r>
              <a:rPr lang="ru-RU" dirty="0" smtClean="0"/>
              <a:t>подростков</a:t>
            </a:r>
            <a:r>
              <a:rPr lang="ru-RU" dirty="0"/>
              <a:t>; раскрывать личностный потенциал.</a:t>
            </a:r>
          </a:p>
          <a:p>
            <a:r>
              <a:rPr lang="ru-RU" dirty="0"/>
              <a:t>Развивать интерес у обучающихся к взаимодействию и </a:t>
            </a:r>
            <a:r>
              <a:rPr lang="ru-RU" dirty="0" smtClean="0"/>
              <a:t>социальным инициативам</a:t>
            </a:r>
            <a:r>
              <a:rPr lang="ru-RU" dirty="0"/>
              <a:t>. </a:t>
            </a:r>
          </a:p>
          <a:p>
            <a:r>
              <a:rPr lang="ru-RU" dirty="0"/>
              <a:t>Повышать самооценку, учить транслировать свои </a:t>
            </a:r>
            <a:r>
              <a:rPr lang="ru-RU" dirty="0" smtClean="0"/>
              <a:t>способности</a:t>
            </a:r>
            <a:r>
              <a:rPr lang="ru-RU" dirty="0"/>
              <a:t>;</a:t>
            </a:r>
          </a:p>
          <a:p>
            <a:r>
              <a:rPr lang="ru-RU" dirty="0"/>
              <a:t>Выстраивать траекторию процесса воспитания через </a:t>
            </a:r>
            <a:r>
              <a:rPr lang="ru-RU" b="1" dirty="0">
                <a:solidFill>
                  <a:srgbClr val="FF0000"/>
                </a:solidFill>
              </a:rPr>
              <a:t>базовые </a:t>
            </a:r>
          </a:p>
          <a:p>
            <a:r>
              <a:rPr lang="ru-RU" b="1" dirty="0">
                <a:solidFill>
                  <a:srgbClr val="FF0000"/>
                </a:solidFill>
              </a:rPr>
              <a:t>ценности: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Родина, семья, труд, дружба, милосердие; </a:t>
            </a:r>
          </a:p>
        </p:txBody>
      </p:sp>
    </p:spTree>
    <p:extLst>
      <p:ext uri="{BB962C8B-B14F-4D97-AF65-F5344CB8AC3E}">
        <p14:creationId xmlns:p14="http://schemas.microsoft.com/office/powerpoint/2010/main" val="1420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529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Социальные партнёры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3226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861048"/>
            <a:ext cx="60531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747126" cy="181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373216"/>
            <a:ext cx="42195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307582"/>
            <a:ext cx="3240360" cy="1001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убъекты  инфраструктуры поселкового социума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1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56166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Проблемный вопрос: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Насколько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изменится </a:t>
            </a:r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жизненная позиция подростка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если вовлекать его в социальные инициативы?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198018" cy="219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200918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Индикаторы для обоснования проблемного вопроса: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76864" cy="41764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Изменение качества общения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Рост интереса к взаимодействию;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Освоение новых социальных ролей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Общение в сотрудничестве и  расширение  опыта, зоны интересов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Повышение  самооценки участников социальной практики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Парковка идей для реализации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социальной  практики  «Будь в теме!»</a:t>
            </a:r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ru-RU" sz="2400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43608" y="1772816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9204" y="1484784"/>
            <a:ext cx="604867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Школа и медиа: </a:t>
            </a:r>
            <a:r>
              <a:rPr lang="ru-RU" dirty="0" smtClean="0"/>
              <a:t>подготовка материалов в газету «Школьный вестник».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43608" y="256490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79204" y="2276872"/>
            <a:ext cx="604867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Культурная суббота: </a:t>
            </a:r>
            <a:r>
              <a:rPr lang="ru-RU" dirty="0" smtClean="0"/>
              <a:t>участие в событиях реализуемого регионального проекта.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043608" y="364502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279204" y="3284984"/>
            <a:ext cx="604867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Мы вместе: </a:t>
            </a:r>
            <a:r>
              <a:rPr lang="ru-RU" dirty="0" smtClean="0"/>
              <a:t>поддержка участников СВО, написание писем, участие в сборе гуманитарной помощи.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043608" y="458112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279204" y="4437112"/>
            <a:ext cx="604867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Внуки по переписке: </a:t>
            </a:r>
            <a:r>
              <a:rPr lang="ru-RU" dirty="0" smtClean="0"/>
              <a:t>сотрудничество с благотворительным фондом  «Старость в радость».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043608" y="5877272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279204" y="5589240"/>
            <a:ext cx="6181228" cy="673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Будь в теме: </a:t>
            </a:r>
            <a:r>
              <a:rPr lang="ru-RU" dirty="0" smtClean="0"/>
              <a:t>вовлечение в реализацию социальных инициатив, распределение функционала.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9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Парковка идей для реализации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социальной  практики  «Будь в теме!»</a:t>
            </a:r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ru-RU" sz="2400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43608" y="1772816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9204" y="1484784"/>
            <a:ext cx="604867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Визитёр: </a:t>
            </a:r>
            <a:r>
              <a:rPr lang="ru-RU" dirty="0" smtClean="0"/>
              <a:t>диалоговые площадки на базе духовно-просветительского центра «Благовест».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43608" y="256490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79204" y="2276872"/>
            <a:ext cx="604867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Экотория</a:t>
            </a:r>
            <a:r>
              <a:rPr lang="ru-RU" b="1" dirty="0" smtClean="0"/>
              <a:t>»: </a:t>
            </a:r>
            <a:r>
              <a:rPr lang="ru-RU" dirty="0" smtClean="0"/>
              <a:t>участие в благоустройстве территории школы и посёлка.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043608" y="364502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279204" y="3284984"/>
            <a:ext cx="604867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Родительский всеобуч: </a:t>
            </a:r>
            <a:r>
              <a:rPr lang="ru-RU" dirty="0" smtClean="0"/>
              <a:t>информационные площадки для родителей по вопросам воспитания, профилактики деструктивного поведения подростков.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043608" y="458112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279204" y="4581128"/>
            <a:ext cx="604867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Безопасный интернет: </a:t>
            </a:r>
            <a:r>
              <a:rPr lang="ru-RU" dirty="0" smtClean="0"/>
              <a:t>вовлечение в занятия по проекту «Урок цифры», классные часы по вопросам поведения в сети.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043608" y="5877272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279204" y="5589240"/>
            <a:ext cx="618122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Профориентация: </a:t>
            </a:r>
            <a:r>
              <a:rPr lang="ru-RU" dirty="0" smtClean="0"/>
              <a:t>встречи с представителями разных профессий, ориентир на самоопределение.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+mn-lt"/>
                <a:cs typeface="Arial"/>
              </a:rPr>
              <a:t>«Будь в теме» : спектр событий </a:t>
            </a:r>
            <a:endParaRPr lang="ru-RU" sz="2800" b="1" dirty="0">
              <a:solidFill>
                <a:srgbClr val="661066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302768" cy="172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1412775"/>
            <a:ext cx="4608512" cy="1728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Участие в акции «Всероссийский детский Дед Мороз».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развитие умения работать в команде, развитие творческого потенциала.</a:t>
            </a:r>
          </a:p>
          <a:p>
            <a:r>
              <a:rPr lang="en-US" dirty="0"/>
              <a:t>https://youtu.be/_cifkrzE3aY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356992"/>
            <a:ext cx="2281808" cy="284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96" y="3356991"/>
            <a:ext cx="4608512" cy="2840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Стартинейджер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» – тренинг с элементами игры.</a:t>
            </a:r>
          </a:p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/>
              <a:t> повышение социальной роли  подростка в среде</a:t>
            </a:r>
          </a:p>
          <a:p>
            <a:r>
              <a:rPr lang="ru-RU" dirty="0"/>
              <a:t>сверстников, организация полезного досуга</a:t>
            </a:r>
            <a:r>
              <a:rPr lang="ru-RU" dirty="0" smtClean="0"/>
              <a:t>.</a:t>
            </a:r>
          </a:p>
          <a:p>
            <a:r>
              <a:rPr lang="en-US" dirty="0"/>
              <a:t>https://vk.com/wall-169385187_4528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887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Остин</vt:lpstr>
      <vt:lpstr>1_Остин</vt:lpstr>
      <vt:lpstr>    Муниципальное бюджетное общеобразовательное учреждение   средняя общеобразовательная школа № 2 р.п. Башмаково  Башмаковского района Пензенской области    </vt:lpstr>
      <vt:lpstr>Презентация PowerPoint</vt:lpstr>
      <vt:lpstr>Презентация PowerPoint</vt:lpstr>
      <vt:lpstr>Социальные партнёры</vt:lpstr>
      <vt:lpstr>Проблемный вопрос:   “Насколько изменится жизненная позиция подростка, если вовлекать его в социальные инициативы?”</vt:lpstr>
      <vt:lpstr>Индикаторы для обоснования проблемного вопроса:</vt:lpstr>
      <vt:lpstr>Парковка идей для реализации социальной  практики  «Будь в теме!» </vt:lpstr>
      <vt:lpstr>Парковка идей для реализации социальной  практики  «Будь в теме!» </vt:lpstr>
      <vt:lpstr>«Будь в теме» : спектр событий </vt:lpstr>
      <vt:lpstr>«Будь в теме» : спектр событий </vt:lpstr>
      <vt:lpstr>«Будь в теме» : спектр событий </vt:lpstr>
      <vt:lpstr>«Будь в теме» : спектр событий </vt:lpstr>
      <vt:lpstr>«Будь в теме» : спектр событий </vt:lpstr>
      <vt:lpstr>«Будь в теме» : спектр событий </vt:lpstr>
      <vt:lpstr>«Будь в теме» : спектр событий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«Produktive Formen  der Schülerinteraktion  als neue Qualität  des Deutschunterrichts»</dc:title>
  <dc:creator>Админ</dc:creator>
  <cp:lastModifiedBy>Админ</cp:lastModifiedBy>
  <cp:revision>125</cp:revision>
  <dcterms:created xsi:type="dcterms:W3CDTF">2019-05-19T08:33:11Z</dcterms:created>
  <dcterms:modified xsi:type="dcterms:W3CDTF">2023-03-28T08:57:36Z</dcterms:modified>
</cp:coreProperties>
</file>